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  <p:sldMasterId id="2147483673" r:id="rId7"/>
  </p:sldMasterIdLst>
  <p:notesMasterIdLst>
    <p:notesMasterId r:id="rId13"/>
  </p:notesMasterIdLst>
  <p:sldIdLst>
    <p:sldId id="257" r:id="rId8"/>
    <p:sldId id="266" r:id="rId9"/>
    <p:sldId id="267" r:id="rId10"/>
    <p:sldId id="268" r:id="rId11"/>
    <p:sldId id="269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70191" autoAdjust="0"/>
  </p:normalViewPr>
  <p:slideViewPr>
    <p:cSldViewPr>
      <p:cViewPr varScale="1">
        <p:scale>
          <a:sx n="99" d="100"/>
          <a:sy n="99" d="100"/>
        </p:scale>
        <p:origin x="1236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too ruff</a:t>
            </a:r>
          </a:p>
          <a:p>
            <a:endParaRPr lang="en-US" dirty="0"/>
          </a:p>
          <a:p>
            <a:r>
              <a:rPr lang="en-US" dirty="0"/>
              <a:t>Won’t hurt </a:t>
            </a:r>
            <a:r>
              <a:rPr lang="en-US"/>
              <a:t>my felines.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Getters</a:t>
            </a:r>
            <a:r>
              <a:rPr lang="en-US" baseline="0" dirty="0"/>
              <a:t> and Setters (not the Irish kind)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Pause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630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8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5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1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324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4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22015-8000-41F7-919E-983A687C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390900"/>
            <a:ext cx="990600" cy="2295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4: Message GUI</a:t>
            </a:r>
          </a:p>
        </p:txBody>
      </p:sp>
      <p:pic>
        <p:nvPicPr>
          <p:cNvPr id="5" name="Picture 4" descr="A dog wearing a hat&#10;&#10;Description generated with high confidence">
            <a:extLst>
              <a:ext uri="{FF2B5EF4-FFF2-40B4-BE49-F238E27FC236}">
                <a16:creationId xmlns:a16="http://schemas.microsoft.com/office/drawing/2014/main" id="{1A8C3E06-2466-47F7-88AD-8B31C19B6C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90800" y="1200150"/>
            <a:ext cx="473286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Solution 4: Message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D3FCF-4E9C-4B2E-A940-049FACC1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971550"/>
            <a:ext cx="4648200" cy="3771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BE51D-66DD-4B7F-9D78-E8E66DFA28FC}"/>
              </a:ext>
            </a:extLst>
          </p:cNvPr>
          <p:cNvSpPr txBox="1"/>
          <p:nvPr/>
        </p:nvSpPr>
        <p:spPr>
          <a:xfrm>
            <a:off x="2295756" y="983303"/>
            <a:ext cx="1676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Message 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A6225-7646-44C8-AB52-552F2C36B887}"/>
              </a:ext>
            </a:extLst>
          </p:cNvPr>
          <p:cNvSpPr/>
          <p:nvPr/>
        </p:nvSpPr>
        <p:spPr>
          <a:xfrm>
            <a:off x="1828800" y="4095750"/>
            <a:ext cx="5039139" cy="277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D22ECA-F197-4589-B5E8-BFCEC3B42C95}"/>
              </a:ext>
            </a:extLst>
          </p:cNvPr>
          <p:cNvSpPr/>
          <p:nvPr/>
        </p:nvSpPr>
        <p:spPr>
          <a:xfrm>
            <a:off x="1832113" y="4417116"/>
            <a:ext cx="5039139" cy="277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4E54D-755E-BEE4-7874-3D1AA9FE8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BE390-1059-14B0-FE37-E8148A7ACFA4}"/>
              </a:ext>
            </a:extLst>
          </p:cNvPr>
          <p:cNvSpPr txBox="1"/>
          <p:nvPr/>
        </p:nvSpPr>
        <p:spPr>
          <a:xfrm>
            <a:off x="914400" y="124790"/>
            <a:ext cx="73152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ttk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corkboard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corkboard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CorkBoard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corkboard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make_example_data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post_message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"POST MESSAGE"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corkboard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text_sender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text_message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 NOW"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post_message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senders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text_from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"normal"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'1.0'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get_messages_from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senders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"disabled"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4953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4E54D-755E-BEE4-7874-3D1AA9FE8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BE390-1059-14B0-FE37-E8148A7ACFA4}"/>
              </a:ext>
            </a:extLst>
          </p:cNvPr>
          <p:cNvSpPr txBox="1"/>
          <p:nvPr/>
        </p:nvSpPr>
        <p:spPr>
          <a:xfrm>
            <a:off x="914400" y="124790"/>
            <a:ext cx="73152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BOTH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lab_show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"Show 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from"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lab_show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text_from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bt_clear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Clear"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bt_clear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bt_refresh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Refresh"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bt_refresh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lab_sender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Sender"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lab_sender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98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4E54D-755E-BEE4-7874-3D1AA9FE8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BE390-1059-14B0-FE37-E8148A7ACFA4}"/>
              </a:ext>
            </a:extLst>
          </p:cNvPr>
          <p:cNvSpPr txBox="1"/>
          <p:nvPr/>
        </p:nvSpPr>
        <p:spPr>
          <a:xfrm>
            <a:off x="914400" y="590550"/>
            <a:ext cx="73152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text_sender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text_sender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lab_message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lab_message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text_message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text_message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bt_post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Post"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post_message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bt_post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mainloop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43857478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4711</TotalTime>
  <Words>572</Words>
  <Application>Microsoft Office PowerPoint</Application>
  <PresentationFormat>On-screen Show (16:9)</PresentationFormat>
  <Paragraphs>68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Exercise</vt:lpstr>
      <vt:lpstr>Solution 4: Message GUI</vt:lpstr>
      <vt:lpstr>Solution 4: Message GUI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141</cp:revision>
  <cp:lastPrinted>2015-07-06T21:44:19Z</cp:lastPrinted>
  <dcterms:created xsi:type="dcterms:W3CDTF">2015-07-04T21:12:26Z</dcterms:created>
  <dcterms:modified xsi:type="dcterms:W3CDTF">2023-07-02T21:59:59Z</dcterms:modified>
</cp:coreProperties>
</file>